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7" r:id="rId6"/>
    <p:sldId id="266" r:id="rId7"/>
    <p:sldId id="261" r:id="rId8"/>
    <p:sldId id="264" r:id="rId9"/>
    <p:sldId id="265" r:id="rId10"/>
  </p:sldIdLst>
  <p:sldSz cx="18288000" cy="10287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카페24 써라운드" pitchFamily="2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Hakgyoansim Rikodeo R" panose="020B0600000101010101" charset="-127"/>
      <p:regular r:id="rId16"/>
    </p:embeddedFont>
    <p:embeddedFont>
      <p:font typeface="SB AggroOTF Light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카페24 써라운드 에어 " pitchFamily="2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22" autoAdjust="0"/>
  </p:normalViewPr>
  <p:slideViewPr>
    <p:cSldViewPr>
      <p:cViewPr varScale="1">
        <p:scale>
          <a:sx n="72" d="100"/>
          <a:sy n="72" d="100"/>
        </p:scale>
        <p:origin x="40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8076-2361-41C9-BEFE-9D325F8CFED7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050FB-AC0F-4017-B0DB-F54A353FB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9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50FB-AC0F-4017-B0DB-F54A353FBB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5.png"/><Relationship Id="rId18" Type="http://schemas.openxmlformats.org/officeDocument/2006/relationships/image" Target="../media/image8.png"/><Relationship Id="rId3" Type="http://schemas.openxmlformats.org/officeDocument/2006/relationships/image" Target="../media/image17.png"/><Relationship Id="rId21" Type="http://schemas.openxmlformats.org/officeDocument/2006/relationships/image" Target="../media/image60.png"/><Relationship Id="rId7" Type="http://schemas.openxmlformats.org/officeDocument/2006/relationships/image" Target="../media/image23.png"/><Relationship Id="rId12" Type="http://schemas.openxmlformats.org/officeDocument/2006/relationships/image" Target="../media/image6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53.png"/><Relationship Id="rId15" Type="http://schemas.openxmlformats.org/officeDocument/2006/relationships/image" Target="../media/image15.png"/><Relationship Id="rId23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76835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76200"/>
            <a:ext cx="1270000" cy="1073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-4737100"/>
            <a:ext cx="1689100" cy="501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49300"/>
            <a:ext cx="15760700" cy="723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939800"/>
            <a:ext cx="15354300" cy="687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28800" y="1803400"/>
            <a:ext cx="14630400" cy="439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810"/>
              </a:lnSpc>
            </a:pPr>
            <a:r>
              <a:rPr lang="ko-KR" sz="14000" b="0" i="0" u="none" strike="noStrike" spc="-900" dirty="0" smtClean="0">
                <a:solidFill>
                  <a:srgbClr val="000000"/>
                </a:solidFill>
                <a:latin typeface="+mj-lt"/>
                <a:ea typeface="Hakgyoansim Rikodeo R"/>
              </a:rPr>
              <a:t>유아코딩교육</a:t>
            </a:r>
          </a:p>
          <a:p>
            <a:pPr lvl="0" algn="ctr">
              <a:lnSpc>
                <a:spcPct val="88810"/>
              </a:lnSpc>
            </a:pPr>
            <a:r>
              <a:rPr lang="ko-KR" sz="14000" b="0" i="0" u="none" strike="noStrike" spc="-900" dirty="0" smtClean="0">
                <a:solidFill>
                  <a:srgbClr val="000000"/>
                </a:solidFill>
                <a:ea typeface="Hakgyoansim Rikodeo R"/>
              </a:rPr>
              <a:t>사이트</a:t>
            </a:r>
            <a:r>
              <a:rPr lang="en-US" altLang="ko-KR" sz="14000" b="0" i="0" u="none" strike="noStrike" spc="-900" dirty="0" smtClean="0">
                <a:solidFill>
                  <a:srgbClr val="000000"/>
                </a:solidFill>
                <a:ea typeface="Hakgyoansim Rikodeo R"/>
              </a:rPr>
              <a:t> </a:t>
            </a:r>
            <a:r>
              <a:rPr lang="ko-KR" altLang="en-US" sz="14000" b="0" i="0" u="none" strike="noStrike" spc="-900" dirty="0" smtClean="0">
                <a:solidFill>
                  <a:srgbClr val="000000"/>
                </a:solidFill>
                <a:ea typeface="Hakgyoansim Rikodeo R"/>
              </a:rPr>
              <a:t>중간발표</a:t>
            </a:r>
            <a:endParaRPr lang="ko-KR" sz="14000" b="0" i="0" u="none" strike="noStrike" spc="-900" dirty="0">
              <a:solidFill>
                <a:srgbClr val="000000"/>
              </a:solidFill>
              <a:ea typeface="Hakgyoansim Rikodeo 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8394700"/>
            <a:ext cx="66167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7300" y="8788400"/>
            <a:ext cx="4953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50200" y="1435100"/>
            <a:ext cx="2387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sz="2800" b="0" i="0" u="none" strike="noStrike" spc="400" dirty="0">
                <a:solidFill>
                  <a:srgbClr val="000000"/>
                </a:solidFill>
                <a:ea typeface="Hakgyoansim Rikodeo R"/>
              </a:rPr>
              <a:t>조명</a:t>
            </a:r>
            <a:r>
              <a:rPr lang="en-US" sz="2800" b="0" i="0" u="none" strike="noStrike" spc="400" dirty="0">
                <a:solidFill>
                  <a:srgbClr val="000000"/>
                </a:solidFill>
                <a:latin typeface="Hakgyoansim Rikodeo R"/>
              </a:rPr>
              <a:t>: E2I3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6500" y="8610600"/>
            <a:ext cx="2654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4900" b="0" i="0" u="none" strike="noStrike" spc="-400" dirty="0">
                <a:solidFill>
                  <a:srgbClr val="000000"/>
                </a:solidFill>
                <a:latin typeface="Hakgyoansim Rikodeo R"/>
              </a:rPr>
              <a:t>START!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1295400"/>
            <a:ext cx="1778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1400" y="1295400"/>
            <a:ext cx="177800" cy="17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7264400"/>
            <a:ext cx="1778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1400" y="7264400"/>
            <a:ext cx="1778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8256" y="5934643"/>
            <a:ext cx="15951200" cy="233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000000">
            <a:off x="520700" y="6515100"/>
            <a:ext cx="1625600" cy="236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8940000">
            <a:off x="1181100" y="6959600"/>
            <a:ext cx="1549400" cy="226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76300" y="7962900"/>
            <a:ext cx="3949700" cy="179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11600" y="6807200"/>
            <a:ext cx="10464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김경문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양주원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 err="1">
                <a:solidFill>
                  <a:srgbClr val="000000"/>
                </a:solidFill>
                <a:ea typeface="SB AggroOTF Light"/>
              </a:rPr>
              <a:t>홍명주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김예은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김원진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49500" y="7213600"/>
            <a:ext cx="2997200" cy="185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44900" y="5156200"/>
            <a:ext cx="863600" cy="215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0" y="71501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8432800"/>
            <a:ext cx="2057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8839200"/>
            <a:ext cx="2057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463800"/>
            <a:ext cx="6756400" cy="476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0" y="9271000"/>
            <a:ext cx="188087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736600" y="10045700"/>
            <a:ext cx="16129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3365500" y="10045700"/>
            <a:ext cx="16129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5994400" y="10045700"/>
            <a:ext cx="1612900" cy="241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0668000" y="10045700"/>
            <a:ext cx="16129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3309600" y="10045700"/>
            <a:ext cx="16129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5938500" y="10045700"/>
            <a:ext cx="1612900" cy="241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4145" y="-107950"/>
            <a:ext cx="1270000" cy="1073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6443" y="-4364083"/>
            <a:ext cx="1689100" cy="501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01700"/>
            <a:ext cx="11785600" cy="807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079500"/>
            <a:ext cx="11366500" cy="767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500" y="8420100"/>
            <a:ext cx="20574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08000" y="6781800"/>
            <a:ext cx="3568700" cy="162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6591300"/>
            <a:ext cx="5588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8900" y="8432800"/>
            <a:ext cx="1524000" cy="152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42900" y="6350000"/>
            <a:ext cx="15240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89400" y="7353300"/>
            <a:ext cx="622300" cy="1549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35300" y="673100"/>
            <a:ext cx="16891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00100" y="2070100"/>
            <a:ext cx="1511300" cy="774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530600" y="1803400"/>
            <a:ext cx="72390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810"/>
              </a:lnSpc>
            </a:pPr>
            <a:r>
              <a:rPr lang="ko-KR" sz="10400" b="0" i="0" u="none" strike="noStrike" spc="-700" dirty="0">
                <a:solidFill>
                  <a:srgbClr val="000000"/>
                </a:solidFill>
                <a:ea typeface="Hakgyoansim Rikodeo R"/>
              </a:rPr>
              <a:t>목차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grpSp>
        <p:nvGrpSpPr>
          <p:cNvPr id="65" name="그룹 64"/>
          <p:cNvGrpSpPr/>
          <p:nvPr/>
        </p:nvGrpSpPr>
        <p:grpSpPr>
          <a:xfrm>
            <a:off x="5067481" y="3848100"/>
            <a:ext cx="1371600" cy="381000"/>
            <a:chOff x="2133600" y="3822700"/>
            <a:chExt cx="1371600" cy="3810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33600" y="3822700"/>
              <a:ext cx="1371600" cy="3810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98700" y="3975100"/>
              <a:ext cx="63500" cy="635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89300" y="3975100"/>
              <a:ext cx="63500" cy="63500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5312772" y="3886200"/>
            <a:ext cx="81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1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41572" y="3810000"/>
            <a:ext cx="398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2400" b="0" i="0" u="none" strike="noStrike" spc="-100" dirty="0" smtClean="0">
                <a:solidFill>
                  <a:srgbClr val="000000"/>
                </a:solidFill>
                <a:ea typeface="Hakgyoansim Rikodeo R"/>
              </a:rPr>
              <a:t>조원</a:t>
            </a:r>
            <a:r>
              <a:rPr lang="en-US" sz="2400" b="0" i="0" u="none" strike="noStrike" spc="-100" dirty="0" smtClean="0">
                <a:solidFill>
                  <a:srgbClr val="000000"/>
                </a:solidFill>
                <a:latin typeface="Hakgyoansim Rikodeo R"/>
              </a:rPr>
              <a:t> </a:t>
            </a:r>
            <a:r>
              <a:rPr lang="ko-KR" sz="2400" b="0" i="0" u="none" strike="noStrike" spc="-100" dirty="0" smtClean="0">
                <a:solidFill>
                  <a:srgbClr val="000000"/>
                </a:solidFill>
                <a:ea typeface="Hakgyoansim Rikodeo R"/>
              </a:rPr>
              <a:t>소개</a:t>
            </a:r>
            <a:endParaRPr lang="ko-KR" sz="2400" b="0" i="0" u="none" strike="noStrike" spc="-1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604181" y="4229100"/>
            <a:ext cx="313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E2I3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의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조원을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소개합니다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!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67300" y="5295900"/>
            <a:ext cx="1371600" cy="3810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70500" y="5448300"/>
            <a:ext cx="63500" cy="63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1100" y="5448300"/>
            <a:ext cx="63500" cy="635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5251450" y="5321300"/>
            <a:ext cx="102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2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35750" y="5689600"/>
            <a:ext cx="3136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1700" spc="-100" dirty="0" smtClean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홈페이지 및 게임 페이지 </a:t>
            </a:r>
            <a:endParaRPr lang="en-US" sz="1700" b="0" i="0" u="none" strike="noStrike" spc="-100" dirty="0">
              <a:solidFill>
                <a:srgbClr val="000000">
                  <a:alpha val="58039"/>
                </a:srgbClr>
              </a:solidFill>
              <a:latin typeface="Hakgyoansim Rikodeo R" panose="020B0600000101010101" charset="-127"/>
              <a:ea typeface="Hakgyoansim Rikodeo R" panose="020B0600000101010101" charset="-127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67300" y="6934200"/>
            <a:ext cx="1371600" cy="3810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600" y="7086600"/>
            <a:ext cx="63500" cy="635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7086600"/>
            <a:ext cx="63500" cy="635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5295900" y="6946900"/>
            <a:ext cx="81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3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930390" y="6953250"/>
            <a:ext cx="3987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2400" spc="-100" dirty="0" smtClean="0">
                <a:solidFill>
                  <a:srgbClr val="000000"/>
                </a:solidFill>
                <a:ea typeface="Hakgyoansim Rikodeo R"/>
              </a:rPr>
              <a:t>남은 상황</a:t>
            </a:r>
            <a:endParaRPr lang="ko-KR" sz="2400" b="0" i="0" u="none" strike="noStrike" spc="-1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7283450" y="7327174"/>
            <a:ext cx="3136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1700" b="0" i="0" u="none" strike="noStrike" spc="-100" dirty="0" smtClean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기능 및 메뉴</a:t>
            </a:r>
            <a:endParaRPr lang="ko-KR" sz="1700" b="0" i="0" u="none" strike="noStrike" spc="-100" dirty="0">
              <a:solidFill>
                <a:srgbClr val="000000">
                  <a:alpha val="58039"/>
                </a:srgbClr>
              </a:solidFill>
              <a:latin typeface="Hakgyoansim Rikodeo R" panose="020B0600000101010101" charset="-127"/>
              <a:ea typeface="Hakgyoansim Rikodeo R" panose="020B0600000101010101" charset="-127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6918325" y="5257800"/>
            <a:ext cx="398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2400" spc="-100" dirty="0" smtClean="0">
                <a:solidFill>
                  <a:srgbClr val="000000"/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현재 까지 진행 상황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Hakgyoansim Rikodeo R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041400" y="22987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078200" y="2298700"/>
            <a:ext cx="14986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0450" y="-4347391"/>
            <a:ext cx="1689100" cy="501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b="0" i="0" u="none" strike="noStrike" spc="-700" dirty="0" smtClean="0">
                <a:solidFill>
                  <a:srgbClr val="000000"/>
                </a:solidFill>
                <a:ea typeface="Hakgyoansim Rikodeo R"/>
              </a:rPr>
              <a:t>조원 소개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0" name="그룹 79"/>
          <p:cNvGrpSpPr/>
          <p:nvPr/>
        </p:nvGrpSpPr>
        <p:grpSpPr>
          <a:xfrm>
            <a:off x="2359025" y="3500257"/>
            <a:ext cx="2749550" cy="596900"/>
            <a:chOff x="1092200" y="3200400"/>
            <a:chExt cx="2749550" cy="5969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933575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김</a:t>
              </a:r>
              <a:r>
                <a:rPr lang="ko-KR" altLang="en-US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경문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1" name="그룹 80"/>
          <p:cNvGrpSpPr/>
          <p:nvPr/>
        </p:nvGrpSpPr>
        <p:grpSpPr>
          <a:xfrm>
            <a:off x="2359025" y="4359638"/>
            <a:ext cx="2749550" cy="596900"/>
            <a:chOff x="1092200" y="3200400"/>
            <a:chExt cx="2749550" cy="596900"/>
          </a:xfrm>
        </p:grpSpPr>
        <p:pic>
          <p:nvPicPr>
            <p:cNvPr id="82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83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84" name="TextBox 28"/>
            <p:cNvSpPr txBox="1"/>
            <p:nvPr/>
          </p:nvSpPr>
          <p:spPr>
            <a:xfrm>
              <a:off x="1997075" y="3298462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smtClean="0">
                  <a:solidFill>
                    <a:srgbClr val="000000"/>
                  </a:solidFill>
                  <a:ea typeface="Hakgyoansim Rikodeo R"/>
                </a:rPr>
                <a:t>양주원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85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87" name="그룹 86"/>
          <p:cNvGrpSpPr/>
          <p:nvPr/>
        </p:nvGrpSpPr>
        <p:grpSpPr>
          <a:xfrm>
            <a:off x="2382066" y="5188404"/>
            <a:ext cx="2749550" cy="596900"/>
            <a:chOff x="1092200" y="3200400"/>
            <a:chExt cx="2749550" cy="596900"/>
          </a:xfrm>
        </p:grpSpPr>
        <p:pic>
          <p:nvPicPr>
            <p:cNvPr id="88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89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90" name="TextBox 28"/>
            <p:cNvSpPr txBox="1"/>
            <p:nvPr/>
          </p:nvSpPr>
          <p:spPr>
            <a:xfrm>
              <a:off x="1974034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err="1" smtClean="0">
                  <a:solidFill>
                    <a:srgbClr val="000000"/>
                  </a:solidFill>
                  <a:ea typeface="Hakgyoansim Rikodeo R"/>
                </a:rPr>
                <a:t>홍명주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91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93" name="그룹 92"/>
          <p:cNvGrpSpPr/>
          <p:nvPr/>
        </p:nvGrpSpPr>
        <p:grpSpPr>
          <a:xfrm>
            <a:off x="2403475" y="5996305"/>
            <a:ext cx="2749550" cy="596900"/>
            <a:chOff x="1092200" y="3200400"/>
            <a:chExt cx="2749550" cy="596900"/>
          </a:xfrm>
        </p:grpSpPr>
        <p:pic>
          <p:nvPicPr>
            <p:cNvPr id="94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95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96" name="TextBox 28"/>
            <p:cNvSpPr txBox="1"/>
            <p:nvPr/>
          </p:nvSpPr>
          <p:spPr>
            <a:xfrm>
              <a:off x="1965325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smtClean="0">
                  <a:solidFill>
                    <a:srgbClr val="000000"/>
                  </a:solidFill>
                  <a:ea typeface="Hakgyoansim Rikodeo R"/>
                </a:rPr>
                <a:t>김예은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9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2394857" y="6824254"/>
            <a:ext cx="2749550" cy="596900"/>
            <a:chOff x="1092200" y="3200400"/>
            <a:chExt cx="2749550" cy="596900"/>
          </a:xfrm>
        </p:grpSpPr>
        <p:pic>
          <p:nvPicPr>
            <p:cNvPr id="100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101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102" name="TextBox 28"/>
            <p:cNvSpPr txBox="1"/>
            <p:nvPr/>
          </p:nvSpPr>
          <p:spPr>
            <a:xfrm>
              <a:off x="1961243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김</a:t>
              </a:r>
              <a:r>
                <a:rPr lang="ko-KR" altLang="en-US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원진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103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pic>
        <p:nvPicPr>
          <p:cNvPr id="107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096" y="3519307"/>
            <a:ext cx="4737100" cy="558800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5451475" y="4385044"/>
            <a:ext cx="4737100" cy="558801"/>
            <a:chOff x="6921681" y="4902472"/>
            <a:chExt cx="4737100" cy="812800"/>
          </a:xfrm>
        </p:grpSpPr>
        <p:pic>
          <p:nvPicPr>
            <p:cNvPr id="14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3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spc="-200" dirty="0" smtClean="0">
                  <a:solidFill>
                    <a:srgbClr val="F4F4F4"/>
                  </a:solidFill>
                  <a:ea typeface="SB AggroOTF Light"/>
                </a:rPr>
                <a:t>분위기 메이커를 담당하고 있습니다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/>
                </a:rPr>
                <a:t>. 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5440408" y="5226504"/>
            <a:ext cx="4737100" cy="558800"/>
            <a:chOff x="6921681" y="4902472"/>
            <a:chExt cx="4737100" cy="812800"/>
          </a:xfrm>
        </p:grpSpPr>
        <p:pic>
          <p:nvPicPr>
            <p:cNvPr id="145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6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spc="-200" dirty="0" smtClean="0">
                  <a:solidFill>
                    <a:srgbClr val="F4F4F4"/>
                  </a:solidFill>
                  <a:ea typeface="SB AggroOTF Light"/>
                </a:rPr>
                <a:t>센터 및 메인 </a:t>
              </a:r>
              <a:r>
                <a:rPr lang="ko-KR" altLang="en-US" sz="2200" spc="-200" dirty="0" err="1" smtClean="0">
                  <a:solidFill>
                    <a:srgbClr val="F4F4F4"/>
                  </a:solidFill>
                  <a:ea typeface="SB AggroOTF Light"/>
                </a:rPr>
                <a:t>비주얼입니다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/>
                </a:rPr>
                <a:t>.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440408" y="6008870"/>
            <a:ext cx="4737100" cy="558800"/>
            <a:chOff x="6921681" y="4902472"/>
            <a:chExt cx="4737100" cy="812800"/>
          </a:xfrm>
        </p:grpSpPr>
        <p:pic>
          <p:nvPicPr>
            <p:cNvPr id="148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9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5431336" y="6824254"/>
            <a:ext cx="4737100" cy="558800"/>
            <a:chOff x="6921681" y="4902472"/>
            <a:chExt cx="4737100" cy="812800"/>
          </a:xfrm>
        </p:grpSpPr>
        <p:pic>
          <p:nvPicPr>
            <p:cNvPr id="151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52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이조에서 막내 담당 입니다</a:t>
              </a:r>
              <a:r>
                <a:rPr lang="en-US" altLang="ko-KR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.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.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endParaRPr>
            </a:p>
          </p:txBody>
        </p:sp>
      </p:grpSp>
      <p:sp>
        <p:nvSpPr>
          <p:cNvPr id="153" name="TextBox 32"/>
          <p:cNvSpPr txBox="1"/>
          <p:nvPr/>
        </p:nvSpPr>
        <p:spPr>
          <a:xfrm>
            <a:off x="10647408" y="3709569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JavaScript, CSS , 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조장 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4" name="TextBox 32"/>
          <p:cNvSpPr txBox="1"/>
          <p:nvPr/>
        </p:nvSpPr>
        <p:spPr>
          <a:xfrm>
            <a:off x="10647408" y="544195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5" name="TextBox 32"/>
          <p:cNvSpPr txBox="1"/>
          <p:nvPr/>
        </p:nvSpPr>
        <p:spPr>
          <a:xfrm>
            <a:off x="10679520" y="621657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 , CSS ,  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총괄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6" name="TextBox 32"/>
          <p:cNvSpPr txBox="1"/>
          <p:nvPr/>
        </p:nvSpPr>
        <p:spPr>
          <a:xfrm>
            <a:off x="10679520" y="7020697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CSS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7" name="TextBox 32"/>
          <p:cNvSpPr txBox="1"/>
          <p:nvPr/>
        </p:nvSpPr>
        <p:spPr>
          <a:xfrm>
            <a:off x="10647408" y="4585857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CSS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9" name="TextBox 32"/>
          <p:cNvSpPr txBox="1"/>
          <p:nvPr/>
        </p:nvSpPr>
        <p:spPr>
          <a:xfrm>
            <a:off x="5933258" y="368341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200" dirty="0" smtClean="0">
                <a:solidFill>
                  <a:srgbClr val="F4F4F4"/>
                </a:solidFill>
                <a:ea typeface="SB AggroOTF Light"/>
              </a:rPr>
              <a:t>애들 훈육을 담당했습니다</a:t>
            </a:r>
            <a:r>
              <a:rPr lang="en-US" altLang="ko-KR" sz="2200" b="0" i="0" u="none" strike="noStrike" spc="-200" dirty="0" smtClean="0">
                <a:solidFill>
                  <a:srgbClr val="F4F4F4"/>
                </a:solidFill>
                <a:ea typeface="SB AggroOTF Light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SB AggroOTF Light"/>
            </a:endParaRPr>
          </a:p>
        </p:txBody>
      </p:sp>
      <p:sp>
        <p:nvSpPr>
          <p:cNvPr id="160" name="TextBox 32"/>
          <p:cNvSpPr txBox="1"/>
          <p:nvPr/>
        </p:nvSpPr>
        <p:spPr>
          <a:xfrm>
            <a:off x="5935163" y="617212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200" dirty="0" smtClean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rPr>
              <a:t>귀여움을 담당했습니다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현재까지 진행 상황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/>
          <a:srcRect l="11214" r="14018"/>
          <a:stretch/>
        </p:blipFill>
        <p:spPr>
          <a:xfrm>
            <a:off x="11138624" y="2685142"/>
            <a:ext cx="6096001" cy="6789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094" y="2727232"/>
            <a:ext cx="9785530" cy="6746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현재까지 진행 상황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2648849"/>
            <a:ext cx="6228080" cy="68253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2812408"/>
            <a:ext cx="4636330" cy="66052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9100" y="5753870"/>
            <a:ext cx="8202541" cy="38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현재까지 진행 상황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812" y="2781300"/>
            <a:ext cx="10169388" cy="68199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39600" y="2753139"/>
            <a:ext cx="5193419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" y="263525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1300" y="698500"/>
            <a:ext cx="989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향후 계획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모서리가 둥근 직사각형 12"/>
          <p:cNvSpPr/>
          <p:nvPr/>
        </p:nvSpPr>
        <p:spPr>
          <a:xfrm>
            <a:off x="1676400" y="3149600"/>
            <a:ext cx="7162800" cy="5943600"/>
          </a:xfrm>
          <a:prstGeom prst="roundRect">
            <a:avLst>
              <a:gd name="adj" fmla="val 2150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19500" y="339089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8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기능</a:t>
            </a:r>
            <a:endParaRPr lang="ko-KR" altLang="en-US" sz="4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8925" y="4406045"/>
            <a:ext cx="486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 기능 구현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상태 유지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28924" y="5219700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임 내 랭킹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/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점수 도입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.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00032" y="5981700"/>
            <a:ext cx="547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결제 유도 버튼 눌렀을 시 결제 창 만들기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/>
            </a:r>
            <a:b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</a:b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체험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미참여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한 고객 대상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8924" y="6845477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전반적인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mainpage css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다듬기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8924" y="7529036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체험하기 눌렀을 시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각 게임 종목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1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단계만 체험 후 결제 유도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창 띄우기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  <a:endParaRPr lang="en-US" altLang="ko-KR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l="15482" r="5705" b="9726"/>
          <a:stretch/>
        </p:blipFill>
        <p:spPr>
          <a:xfrm>
            <a:off x="9319315" y="2764707"/>
            <a:ext cx="3124200" cy="5687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8117" y="3333472"/>
            <a:ext cx="2714257" cy="36596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5412" y="3252881"/>
            <a:ext cx="3931831" cy="26149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9061" y="5867867"/>
            <a:ext cx="5479288" cy="3026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 dirty="0" smtClean="0">
                <a:solidFill>
                  <a:srgbClr val="FFFFFF"/>
                </a:solidFill>
                <a:latin typeface="Hakgyoansim Rikodeo R"/>
              </a:rPr>
              <a:t>04</a:t>
            </a:r>
            <a:endParaRPr lang="en-US" sz="7000" b="0" i="0" u="none" strike="noStrike" dirty="0">
              <a:solidFill>
                <a:srgbClr val="FFFFFF"/>
              </a:solidFill>
              <a:latin typeface="Hakgyoansim Rikodeo 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향후 계획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2730500"/>
            <a:ext cx="7658818" cy="64178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192810" y="3162300"/>
            <a:ext cx="1799508" cy="7862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점수</a:t>
            </a:r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랭킹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04767"/>
              </p:ext>
            </p:extLst>
          </p:nvPr>
        </p:nvGraphicFramePr>
        <p:xfrm>
          <a:off x="9059683" y="2919068"/>
          <a:ext cx="4228382" cy="205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4191">
                  <a:extLst>
                    <a:ext uri="{9D8B030D-6E8A-4147-A177-3AD203B41FA5}">
                      <a16:colId xmlns:a16="http://schemas.microsoft.com/office/drawing/2014/main" val="3577079670"/>
                    </a:ext>
                  </a:extLst>
                </a:gridCol>
                <a:gridCol w="2114191">
                  <a:extLst>
                    <a:ext uri="{9D8B030D-6E8A-4147-A177-3AD203B41FA5}">
                      <a16:colId xmlns:a16="http://schemas.microsoft.com/office/drawing/2014/main" val="3388060598"/>
                    </a:ext>
                  </a:extLst>
                </a:gridCol>
              </a:tblGrid>
              <a:tr h="514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랭킹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또는 닉네임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28929"/>
                  </a:ext>
                </a:extLst>
              </a:tr>
              <a:tr h="5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253643"/>
                  </a:ext>
                </a:extLst>
              </a:tr>
              <a:tr h="5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68963"/>
                  </a:ext>
                </a:extLst>
              </a:tr>
              <a:tr h="5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75103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9866" y="5083589"/>
            <a:ext cx="5854855" cy="3729356"/>
          </a:xfrm>
          <a:prstGeom prst="rect">
            <a:avLst/>
          </a:prstGeom>
        </p:spPr>
      </p:pic>
      <p:cxnSp>
        <p:nvCxnSpPr>
          <p:cNvPr id="28" name="구부러진 연결선 27"/>
          <p:cNvCxnSpPr/>
          <p:nvPr/>
        </p:nvCxnSpPr>
        <p:spPr>
          <a:xfrm rot="5400000" flipH="1" flipV="1">
            <a:off x="13951647" y="7144677"/>
            <a:ext cx="990600" cy="950645"/>
          </a:xfrm>
          <a:prstGeom prst="curvedConnector3">
            <a:avLst>
              <a:gd name="adj1" fmla="val 446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71501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0" y="9271000"/>
            <a:ext cx="18808700" cy="137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900" y="8686800"/>
            <a:ext cx="160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0" y="5880100"/>
            <a:ext cx="2146300" cy="133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400" y="4406900"/>
            <a:ext cx="6223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8432800"/>
            <a:ext cx="15240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76200"/>
            <a:ext cx="1270000" cy="1073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4800" y="-4737100"/>
            <a:ext cx="1689100" cy="501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749300"/>
            <a:ext cx="15760700" cy="723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939800"/>
            <a:ext cx="15354300" cy="687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6350" y="2222637"/>
            <a:ext cx="8623300" cy="341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ko-KR" altLang="en-US" sz="10900" b="0" i="0" u="none" strike="noStrike" spc="-900" dirty="0" smtClean="0">
                <a:solidFill>
                  <a:srgbClr val="000000"/>
                </a:solidFill>
                <a:ea typeface="Hakgyoansim Rikodeo R"/>
              </a:rPr>
              <a:t>감사합니다</a:t>
            </a:r>
            <a:r>
              <a:rPr lang="en-US" sz="10900" b="0" i="0" u="none" strike="noStrike" spc="-900" dirty="0" smtClean="0">
                <a:solidFill>
                  <a:srgbClr val="000000"/>
                </a:solidFill>
                <a:latin typeface="Hakgyoansim Rikodeo R"/>
              </a:rPr>
              <a:t>!</a:t>
            </a:r>
            <a:endParaRPr lang="en-US" sz="10900" b="0" i="0" u="none" strike="noStrike" spc="-900" dirty="0">
              <a:solidFill>
                <a:srgbClr val="000000"/>
              </a:solidFill>
              <a:latin typeface="Hakgyoansim Rikodeo 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3800" y="8394700"/>
            <a:ext cx="6616700" cy="113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17300" y="8801100"/>
            <a:ext cx="4699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4200" y="8242300"/>
            <a:ext cx="5588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0" y="8432800"/>
            <a:ext cx="20574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1900" y="8839200"/>
            <a:ext cx="2057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7500" y="8420100"/>
            <a:ext cx="20574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9000000">
            <a:off x="-50800" y="5765800"/>
            <a:ext cx="12827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8940000">
            <a:off x="457200" y="6362700"/>
            <a:ext cx="1231900" cy="1790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" y="1295400"/>
            <a:ext cx="1778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0" y="1295400"/>
            <a:ext cx="177800" cy="17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168400" y="7150100"/>
            <a:ext cx="3136900" cy="1422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77900" y="5041900"/>
            <a:ext cx="2184400" cy="584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92200" y="5130800"/>
            <a:ext cx="196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1" i="0" u="none" strike="noStrike" dirty="0" smtClean="0">
                <a:solidFill>
                  <a:srgbClr val="000000"/>
                </a:solidFill>
                <a:ea typeface="SB AggroOTF Light"/>
              </a:rPr>
              <a:t>E2I3</a:t>
            </a:r>
            <a:endParaRPr lang="ko-KR" sz="4400" b="1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41600" y="6819900"/>
            <a:ext cx="2070100" cy="482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19400" y="7023100"/>
            <a:ext cx="762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32300" y="7023100"/>
            <a:ext cx="762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" y="5880100"/>
            <a:ext cx="15951200" cy="2336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" y="7264400"/>
            <a:ext cx="177800" cy="177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0" y="7264400"/>
            <a:ext cx="177800" cy="177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4732000" y="279400"/>
            <a:ext cx="287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*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페이지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내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인물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사진은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샘플이미지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입니다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46350" y="6813550"/>
            <a:ext cx="6604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dirty="0" smtClean="0">
                <a:solidFill>
                  <a:srgbClr val="000000"/>
                </a:solidFill>
                <a:ea typeface="SB AggroOTF Light"/>
              </a:rPr>
              <a:t>지금까지 </a:t>
            </a:r>
            <a:r>
              <a:rPr lang="en-US" altLang="ko-KR" sz="3100" dirty="0" smtClean="0">
                <a:solidFill>
                  <a:srgbClr val="000000"/>
                </a:solidFill>
                <a:ea typeface="SB AggroOTF Light"/>
              </a:rPr>
              <a:t>E2I3</a:t>
            </a:r>
            <a:r>
              <a:rPr lang="ko-KR" altLang="en-US" sz="3100" dirty="0" smtClean="0">
                <a:solidFill>
                  <a:srgbClr val="000000"/>
                </a:solidFill>
                <a:ea typeface="SB AggroOTF Light"/>
              </a:rPr>
              <a:t>조의 발표였습니다</a:t>
            </a:r>
            <a:r>
              <a:rPr lang="en-US" sz="3100" b="0" i="0" u="none" strike="noStrike" dirty="0" smtClean="0">
                <a:solidFill>
                  <a:srgbClr val="000000"/>
                </a:solidFill>
                <a:latin typeface="SB AggroOTF Light"/>
              </a:rPr>
              <a:t>!</a:t>
            </a:r>
            <a:endParaRPr lang="en-US" sz="3100" b="0" i="0" u="none" strike="noStrike" dirty="0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38200" y="640080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4600" spc="-400" dirty="0" err="1" smtClean="0">
                <a:solidFill>
                  <a:srgbClr val="000000"/>
                </a:solidFill>
                <a:ea typeface="Hakgyoansim Rikodeo R"/>
              </a:rPr>
              <a:t>발표날짜</a:t>
            </a:r>
            <a:endParaRPr lang="en-US" altLang="ko-KR" sz="4600" spc="-400" dirty="0" smtClean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2" name="TextBox 15"/>
          <p:cNvSpPr txBox="1"/>
          <p:nvPr/>
        </p:nvSpPr>
        <p:spPr>
          <a:xfrm>
            <a:off x="7874363" y="861695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endParaRPr lang="ko-KR" sz="4600" b="0" i="0" u="none" strike="noStrike" spc="-4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7874363" y="859155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4600" spc="-400" dirty="0">
                <a:solidFill>
                  <a:srgbClr val="000000"/>
                </a:solidFill>
                <a:ea typeface="Hakgyoansim Rikodeo R"/>
              </a:rPr>
              <a:t>끝</a:t>
            </a:r>
            <a:endParaRPr lang="ko-KR" sz="4600" b="0" i="0" u="none" strike="noStrike" spc="-4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4" name="TextBox 15"/>
          <p:cNvSpPr txBox="1"/>
          <p:nvPr/>
        </p:nvSpPr>
        <p:spPr>
          <a:xfrm>
            <a:off x="13589000" y="692150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400" spc="-400" dirty="0" smtClean="0">
                <a:solidFill>
                  <a:srgbClr val="000000"/>
                </a:solidFill>
                <a:ea typeface="Hakgyoansim Rikodeo R"/>
              </a:rPr>
              <a:t>2024    /    06  </a:t>
            </a:r>
            <a:r>
              <a:rPr lang="en-US" altLang="ko-KR" sz="2400" spc="-400" dirty="0" smtClean="0">
                <a:solidFill>
                  <a:srgbClr val="000000"/>
                </a:solidFill>
                <a:ea typeface="Hakgyoansim Rikodeo R"/>
              </a:rPr>
              <a:t> </a:t>
            </a:r>
            <a:r>
              <a:rPr lang="en-US" altLang="ko-KR" sz="2400" spc="-400" dirty="0" smtClean="0">
                <a:solidFill>
                  <a:srgbClr val="000000"/>
                </a:solidFill>
                <a:ea typeface="Hakgyoansim Rikodeo R"/>
              </a:rPr>
              <a:t>/    </a:t>
            </a:r>
            <a:r>
              <a:rPr lang="en-US" altLang="ko-KR" sz="2400" spc="-400" dirty="0" smtClean="0">
                <a:solidFill>
                  <a:srgbClr val="000000"/>
                </a:solidFill>
                <a:ea typeface="Hakgyoansim Rikodeo R"/>
              </a:rPr>
              <a:t>21</a:t>
            </a:r>
            <a:endParaRPr lang="en-US" altLang="ko-KR" sz="2400" spc="-400" dirty="0" smtClean="0">
              <a:solidFill>
                <a:srgbClr val="000000"/>
              </a:solidFill>
              <a:ea typeface="Hakgyoansim Rikodeo 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185</Words>
  <Application>Microsoft Office PowerPoint</Application>
  <PresentationFormat>사용자 지정</PresentationFormat>
  <Paragraphs>66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Arial</vt:lpstr>
      <vt:lpstr>카페24 써라운드</vt:lpstr>
      <vt:lpstr>Pretendard Regular</vt:lpstr>
      <vt:lpstr>Hakgyoansim Rikodeo R</vt:lpstr>
      <vt:lpstr>SB AggroOTF Light</vt:lpstr>
      <vt:lpstr>Calibri</vt:lpstr>
      <vt:lpstr>카페24 써라운드 에어 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dw-009</dc:creator>
  <cp:lastModifiedBy>user</cp:lastModifiedBy>
  <cp:revision>25</cp:revision>
  <dcterms:created xsi:type="dcterms:W3CDTF">2006-08-16T00:00:00Z</dcterms:created>
  <dcterms:modified xsi:type="dcterms:W3CDTF">2024-06-20T01:31:07Z</dcterms:modified>
</cp:coreProperties>
</file>